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187" autoAdjust="0"/>
  </p:normalViewPr>
  <p:slideViewPr>
    <p:cSldViewPr snapToGrid="0">
      <p:cViewPr varScale="1">
        <p:scale>
          <a:sx n="68" d="100"/>
          <a:sy n="68" d="100"/>
        </p:scale>
        <p:origin x="147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CD79-BEF0-4BD8-9773-D84C14B75B32}" type="datetimeFigureOut">
              <a:rPr kumimoji="1" lang="ja-JP" altLang="en-US" smtClean="0"/>
              <a:t>2021/1/9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3C4A-A4C0-42F3-A133-E7A113BD1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58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CD79-BEF0-4BD8-9773-D84C14B75B32}" type="datetimeFigureOut">
              <a:rPr kumimoji="1" lang="ja-JP" altLang="en-US" smtClean="0"/>
              <a:t>2021/1/9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3C4A-A4C0-42F3-A133-E7A113BD1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74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CD79-BEF0-4BD8-9773-D84C14B75B32}" type="datetimeFigureOut">
              <a:rPr kumimoji="1" lang="ja-JP" altLang="en-US" smtClean="0"/>
              <a:t>2021/1/9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3C4A-A4C0-42F3-A133-E7A113BD1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12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CD79-BEF0-4BD8-9773-D84C14B75B32}" type="datetimeFigureOut">
              <a:rPr kumimoji="1" lang="ja-JP" altLang="en-US" smtClean="0"/>
              <a:t>2021/1/9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3C4A-A4C0-42F3-A133-E7A113BD1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79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CD79-BEF0-4BD8-9773-D84C14B75B32}" type="datetimeFigureOut">
              <a:rPr kumimoji="1" lang="ja-JP" altLang="en-US" smtClean="0"/>
              <a:t>2021/1/9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3C4A-A4C0-42F3-A133-E7A113BD1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89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CD79-BEF0-4BD8-9773-D84C14B75B32}" type="datetimeFigureOut">
              <a:rPr kumimoji="1" lang="ja-JP" altLang="en-US" smtClean="0"/>
              <a:t>2021/1/9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3C4A-A4C0-42F3-A133-E7A113BD1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86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CD79-BEF0-4BD8-9773-D84C14B75B32}" type="datetimeFigureOut">
              <a:rPr kumimoji="1" lang="ja-JP" altLang="en-US" smtClean="0"/>
              <a:t>2021/1/9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3C4A-A4C0-42F3-A133-E7A113BD1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507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CD79-BEF0-4BD8-9773-D84C14B75B32}" type="datetimeFigureOut">
              <a:rPr kumimoji="1" lang="ja-JP" altLang="en-US" smtClean="0"/>
              <a:t>2021/1/9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3C4A-A4C0-42F3-A133-E7A113BD1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50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CD79-BEF0-4BD8-9773-D84C14B75B32}" type="datetimeFigureOut">
              <a:rPr kumimoji="1" lang="ja-JP" altLang="en-US" smtClean="0"/>
              <a:t>2021/1/9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3C4A-A4C0-42F3-A133-E7A113BD1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6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CD79-BEF0-4BD8-9773-D84C14B75B32}" type="datetimeFigureOut">
              <a:rPr kumimoji="1" lang="ja-JP" altLang="en-US" smtClean="0"/>
              <a:t>2021/1/9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3C4A-A4C0-42F3-A133-E7A113BD1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59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CD79-BEF0-4BD8-9773-D84C14B75B32}" type="datetimeFigureOut">
              <a:rPr kumimoji="1" lang="ja-JP" altLang="en-US" smtClean="0"/>
              <a:t>2021/1/9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3C4A-A4C0-42F3-A133-E7A113BD1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21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4CD79-BEF0-4BD8-9773-D84C14B75B32}" type="datetimeFigureOut">
              <a:rPr kumimoji="1" lang="ja-JP" altLang="en-US" smtClean="0"/>
              <a:t>2021/1/9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B3C4A-A4C0-42F3-A133-E7A113BD1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Picture 2" descr="Abstract metatrone merkabah sacred geometry with lens blur effec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0" r="8506" b="7335"/>
          <a:stretch/>
        </p:blipFill>
        <p:spPr bwMode="auto">
          <a:xfrm>
            <a:off x="0" y="-235832"/>
            <a:ext cx="9144000" cy="709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8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小島重威</dc:creator>
  <cp:lastModifiedBy>小島重威</cp:lastModifiedBy>
  <cp:revision>2</cp:revision>
  <dcterms:created xsi:type="dcterms:W3CDTF">2021-01-09T01:51:18Z</dcterms:created>
  <dcterms:modified xsi:type="dcterms:W3CDTF">2021-01-09T01:58:57Z</dcterms:modified>
</cp:coreProperties>
</file>